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7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0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CC238-31CD-844B-8057-B7D982A13613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809F63-8AD5-AE4A-8A2C-87C2219603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Homestead Act stated that any citizen could claim 160 acres of government </a:t>
            </a:r>
          </a:p>
          <a:p>
            <a:r>
              <a:rPr lang="en-US" dirty="0" smtClean="0"/>
              <a:t>Homestead Act was really only signed for farmers</a:t>
            </a:r>
          </a:p>
          <a:p>
            <a:r>
              <a:rPr lang="en-US" dirty="0" smtClean="0"/>
              <a:t>Residents that acquired the land had to pay a $1.25 fee</a:t>
            </a:r>
          </a:p>
          <a:p>
            <a:r>
              <a:rPr lang="en-US" dirty="0" smtClean="0"/>
              <a:t>The land was sold by Congress for revenue purposes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809F63-8AD5-AE4A-8A2C-87C2219603B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had to live in the U.S. for a certain amount of time to be a considered a citizen.</a:t>
            </a:r>
          </a:p>
          <a:p>
            <a:r>
              <a:rPr lang="en-US" dirty="0" smtClean="0"/>
              <a:t>You also had to be a certain age to attain the land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809F63-8AD5-AE4A-8A2C-87C2219603B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be president, you also had to be a certain age and live in the U.S.</a:t>
            </a:r>
          </a:p>
          <a:p>
            <a:r>
              <a:rPr lang="en-US" dirty="0" smtClean="0"/>
              <a:t>You have to be an American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809F63-8AD5-AE4A-8A2C-87C2219603B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act was signed by Lincoln so that the Southern states would leave the Union</a:t>
            </a:r>
          </a:p>
          <a:p>
            <a:r>
              <a:rPr lang="en-US" dirty="0" smtClean="0"/>
              <a:t>He only wanted farmers to take care of the land themselves</a:t>
            </a:r>
          </a:p>
          <a:p>
            <a:r>
              <a:rPr lang="en-US" dirty="0" smtClean="0"/>
              <a:t>No slaves were to be involved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809F63-8AD5-AE4A-8A2C-87C2219603B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Southern states wanted to attain the Homestead Act to expand their profit and needed more slaves to do it</a:t>
            </a:r>
          </a:p>
          <a:p>
            <a:r>
              <a:rPr lang="en-US" dirty="0" smtClean="0"/>
              <a:t>Farmers who had the land had to worry about Indian attacks and robbery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809F63-8AD5-AE4A-8A2C-87C2219603B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Europeans wanted to sell millions of acres of  land and transportation to settlers for more profit</a:t>
            </a:r>
          </a:p>
          <a:p>
            <a:r>
              <a:rPr lang="en-US" dirty="0" smtClean="0"/>
              <a:t>The price was more</a:t>
            </a:r>
          </a:p>
          <a:p>
            <a:r>
              <a:rPr lang="en-US" dirty="0" smtClean="0"/>
              <a:t>This was very beneficial for farmers/settlers with little or no equipment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809F63-8AD5-AE4A-8A2C-87C2219603B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Eventually frame and brick houses replaced the </a:t>
            </a:r>
            <a:r>
              <a:rPr lang="en-US" dirty="0" err="1" smtClean="0"/>
              <a:t>soddies</a:t>
            </a:r>
            <a:r>
              <a:rPr lang="en-US" dirty="0" smtClean="0"/>
              <a:t>, trees grew high to shield dwellings, windmills pumped water from deep underground, and a host of technological advances made farming profitable. Today the endless rows of corn along the roadways show how farms have survived; many are occupied by the descendants of the original homesteaders.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809F63-8AD5-AE4A-8A2C-87C2219603B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54D9343B-E708-4443-8A7D-A3959525C5AC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311289F0-1A75-4C4D-B593-299189BAD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9343B-E708-4443-8A7D-A3959525C5AC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9F0-1A75-4C4D-B593-299189BAD6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9343B-E708-4443-8A7D-A3959525C5AC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9F0-1A75-4C4D-B593-299189BAD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9343B-E708-4443-8A7D-A3959525C5AC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9F0-1A75-4C4D-B593-299189BAD6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9343B-E708-4443-8A7D-A3959525C5AC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9F0-1A75-4C4D-B593-299189BAD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9343B-E708-4443-8A7D-A3959525C5AC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9F0-1A75-4C4D-B593-299189BAD6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9343B-E708-4443-8A7D-A3959525C5AC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9F0-1A75-4C4D-B593-299189BAD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54D9343B-E708-4443-8A7D-A3959525C5AC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9343B-E708-4443-8A7D-A3959525C5AC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9F0-1A75-4C4D-B593-299189BAD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9343B-E708-4443-8A7D-A3959525C5AC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9F0-1A75-4C4D-B593-299189BAD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9343B-E708-4443-8A7D-A3959525C5AC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9F0-1A75-4C4D-B593-299189BAD66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9343B-E708-4443-8A7D-A3959525C5AC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9F0-1A75-4C4D-B593-299189BAD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9343B-E708-4443-8A7D-A3959525C5AC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9F0-1A75-4C4D-B593-299189BAD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9343B-E708-4443-8A7D-A3959525C5AC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9F0-1A75-4C4D-B593-299189BAD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54D9343B-E708-4443-8A7D-A3959525C5AC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311289F0-1A75-4C4D-B593-299189BAD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Homestead Act of 1862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Malcolm Solomon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16000" y="-609600"/>
            <a:ext cx="10160000" cy="7467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it relate to today?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3" y="2926080"/>
            <a:ext cx="7345363" cy="3931920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975" y="2180537"/>
            <a:ext cx="7302500" cy="4165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relate?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111" y="1584008"/>
            <a:ext cx="7345363" cy="448151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 was created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12" y="1584008"/>
            <a:ext cx="8043998" cy="5080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Caused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128" y="1790700"/>
            <a:ext cx="8452246" cy="50673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Affairs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113" y="1771355"/>
            <a:ext cx="7345362" cy="422304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734" y="1423455"/>
            <a:ext cx="7728741" cy="517825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1146</TotalTime>
  <Words>303</Words>
  <Application>Microsoft Macintosh PowerPoint</Application>
  <PresentationFormat>On-screen Show (4:3)</PresentationFormat>
  <Paragraphs>33</Paragraphs>
  <Slides>8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Capital</vt:lpstr>
      <vt:lpstr>The Homestead Act of 1862</vt:lpstr>
      <vt:lpstr>What was it?</vt:lpstr>
      <vt:lpstr>How does it relate to today?</vt:lpstr>
      <vt:lpstr>How does it relate? (Cont.)</vt:lpstr>
      <vt:lpstr>Why it was created </vt:lpstr>
      <vt:lpstr>How it Caused Problems</vt:lpstr>
      <vt:lpstr>Other Affairs</vt:lpstr>
      <vt:lpstr>In the End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Homestead Act of 1862</dc:title>
  <dc:creator>Malcolm Solomon</dc:creator>
  <cp:lastModifiedBy>Malcolm Solomon</cp:lastModifiedBy>
  <cp:revision>5</cp:revision>
  <dcterms:created xsi:type="dcterms:W3CDTF">2011-12-02T20:20:39Z</dcterms:created>
  <dcterms:modified xsi:type="dcterms:W3CDTF">2011-12-02T20:25:40Z</dcterms:modified>
</cp:coreProperties>
</file>